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49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34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11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2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27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57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12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0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88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8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36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6/2/2022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2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72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17278C5-34E8-4293-BE47-73B18483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23A16F43-846D-43B4-CD06-CA2A4DD235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9015" b="14735"/>
          <a:stretch/>
        </p:blipFill>
        <p:spPr>
          <a:xfrm>
            <a:off x="-8858" y="0"/>
            <a:ext cx="1219198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23A13BA-4354-42B9-84F8-6542D23FE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8" y="90308"/>
            <a:ext cx="9679449" cy="2847058"/>
          </a:xfrm>
        </p:spPr>
        <p:txBody>
          <a:bodyPr anchor="b">
            <a:normAutofit/>
          </a:bodyPr>
          <a:lstStyle/>
          <a:p>
            <a:r>
              <a:rPr lang="zh-TW" altLang="en-US" sz="7200" dirty="0">
                <a:solidFill>
                  <a:srgbClr val="FFFFFF"/>
                </a:solidFill>
              </a:rPr>
              <a:t>社區之美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D262101-2675-441C-A0E6-FBEA51B59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8" y="3322956"/>
            <a:ext cx="9679449" cy="750259"/>
          </a:xfrm>
        </p:spPr>
        <p:txBody>
          <a:bodyPr anchor="ctr">
            <a:normAutofit/>
          </a:bodyPr>
          <a:lstStyle/>
          <a:p>
            <a:r>
              <a:rPr lang="en-US" altLang="zh-TW" sz="4800" dirty="0">
                <a:solidFill>
                  <a:srgbClr val="FFFFFF"/>
                </a:solidFill>
              </a:rPr>
              <a:t>401-07</a:t>
            </a:r>
            <a:r>
              <a:rPr lang="zh-TW" altLang="en-US" sz="4800" dirty="0">
                <a:solidFill>
                  <a:srgbClr val="FFFFFF"/>
                </a:solidFill>
              </a:rPr>
              <a:t>丁彥睿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4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49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A049D4ED-B31F-4216-9C3B-CE8804F9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86" y="2527450"/>
            <a:ext cx="6145736" cy="4368933"/>
          </a:xfrm>
          <a:prstGeom prst="rect">
            <a:avLst/>
          </a:prstGeom>
        </p:spPr>
      </p:pic>
      <p:pic>
        <p:nvPicPr>
          <p:cNvPr id="8" name="圖片 7" descr="一張含有 美工圖案 的圖片&#10;&#10;自動產生的描述">
            <a:extLst>
              <a:ext uri="{FF2B5EF4-FFF2-40B4-BE49-F238E27FC236}">
                <a16:creationId xmlns:a16="http://schemas.microsoft.com/office/drawing/2014/main" id="{4840F438-B8F8-4840-87DD-D21A5D15C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27" y="4427382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2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個人 的圖片&#10;&#10;自動產生的描述">
            <a:extLst>
              <a:ext uri="{FF2B5EF4-FFF2-40B4-BE49-F238E27FC236}">
                <a16:creationId xmlns:a16="http://schemas.microsoft.com/office/drawing/2014/main" id="{E09C7A11-894A-4E72-A7D8-6821B6717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0" b="6540"/>
          <a:stretch/>
        </p:blipFill>
        <p:spPr>
          <a:xfrm>
            <a:off x="-68931" y="8313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E83A025-924B-462E-B605-A1A965CED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81" y="626781"/>
            <a:ext cx="2945930" cy="66353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altLang="zh-TW" sz="5400" b="1" i="0" kern="1200" cap="all" baseline="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 </a:t>
            </a:r>
            <a:endParaRPr lang="zh-TW" altLang="en-US" sz="5400" b="1" i="0" kern="1200" cap="all" baseline="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4B8CF1F-1EB2-4953-8ED8-F6FF28EB3622}"/>
              </a:ext>
            </a:extLst>
          </p:cNvPr>
          <p:cNvSpPr txBox="1"/>
          <p:nvPr/>
        </p:nvSpPr>
        <p:spPr>
          <a:xfrm>
            <a:off x="68951" y="3477537"/>
            <a:ext cx="2945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highlight>
                  <a:srgbClr val="FFFF00"/>
                </a:highlight>
              </a:rPr>
              <a:t>老闆的手藝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5C5C7EC-8EC7-4A7D-8FF3-57CA2BF6EE6B}"/>
              </a:ext>
            </a:extLst>
          </p:cNvPr>
          <p:cNvSpPr txBox="1"/>
          <p:nvPr/>
        </p:nvSpPr>
        <p:spPr>
          <a:xfrm>
            <a:off x="8211889" y="2473411"/>
            <a:ext cx="39725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0" i="0" dirty="0">
                <a:solidFill>
                  <a:srgbClr val="3C404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老闆的手：我家樓下有家店，叫</a:t>
            </a:r>
            <a:r>
              <a:rPr lang="en-US" altLang="zh-TW" sz="2800" b="0" i="0" dirty="0">
                <a:solidFill>
                  <a:srgbClr val="3C404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『</a:t>
            </a:r>
            <a:r>
              <a:rPr lang="zh-TW" altLang="en-US" sz="2800" b="0" i="0" dirty="0">
                <a:solidFill>
                  <a:srgbClr val="3C404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十元壽司</a:t>
            </a:r>
            <a:r>
              <a:rPr lang="en-US" altLang="zh-TW" sz="2800" b="0" i="0" dirty="0">
                <a:solidFill>
                  <a:srgbClr val="3C404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』</a:t>
            </a:r>
            <a:r>
              <a:rPr lang="zh-TW" altLang="en-US" sz="2800" b="0" i="0" dirty="0">
                <a:solidFill>
                  <a:srgbClr val="3C404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，每個壽司只要十元，而且老闆人很好，常常送我飲料，商品種類多得不勝枚舉</a:t>
            </a:r>
            <a:r>
              <a:rPr lang="en-US" altLang="zh-TW" sz="2800" b="0" i="0" dirty="0">
                <a:solidFill>
                  <a:srgbClr val="3C404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!!</a:t>
            </a:r>
            <a:r>
              <a:rPr lang="zh-TW" altLang="en-US" sz="2800" b="0" i="0" dirty="0">
                <a:solidFill>
                  <a:srgbClr val="3C404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我個人推薦</a:t>
            </a:r>
            <a:r>
              <a:rPr lang="en-US" altLang="zh-TW" sz="2800" b="0" i="0" dirty="0">
                <a:solidFill>
                  <a:srgbClr val="3C404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【</a:t>
            </a:r>
            <a:r>
              <a:rPr lang="zh-TW" altLang="en-US" sz="2800" b="0" i="0" dirty="0">
                <a:solidFill>
                  <a:srgbClr val="3C404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芒果壽司</a:t>
            </a:r>
            <a:r>
              <a:rPr lang="en-US" altLang="zh-TW" sz="2800" b="0" i="0" dirty="0">
                <a:solidFill>
                  <a:srgbClr val="3C404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】</a:t>
            </a:r>
            <a:r>
              <a:rPr lang="zh-TW" altLang="en-US" sz="2800" b="0" i="0" dirty="0">
                <a:solidFill>
                  <a:srgbClr val="3C404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，聽起來很噁心，但實際上吃起來非常好吃，它是用芒果果醬加</a:t>
            </a:r>
            <a:r>
              <a:rPr lang="en-US" altLang="zh-TW" sz="2800" b="0" i="0" dirty="0">
                <a:solidFill>
                  <a:srgbClr val="3C404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QQ</a:t>
            </a:r>
            <a:r>
              <a:rPr lang="zh-TW" altLang="en-US" sz="2800" b="0" i="0" dirty="0">
                <a:solidFill>
                  <a:srgbClr val="3C404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做成的</a:t>
            </a:r>
            <a:r>
              <a:rPr lang="en-US" altLang="zh-TW" sz="2800" b="0" i="0" dirty="0">
                <a:solidFill>
                  <a:srgbClr val="3C404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!!!</a:t>
            </a:r>
            <a:endParaRPr lang="zh-TW" alt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06410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室外, 城市, 夜晚, 公路 的圖片&#10;&#10;自動產生的描述">
            <a:extLst>
              <a:ext uri="{FF2B5EF4-FFF2-40B4-BE49-F238E27FC236}">
                <a16:creationId xmlns:a16="http://schemas.microsoft.com/office/drawing/2014/main" id="{5009B3D7-8866-4C9F-B864-011FC405D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142240" y="93297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F08EAD5-FEFD-4CE5-B84C-1900034F9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" y="161004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sz="54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</a:t>
            </a:r>
            <a:r>
              <a:rPr lang="zh-TW" altLang="en-US" sz="5400" b="1" i="0" kern="1200" cap="all" baseline="0" dirty="0">
                <a:solidFill>
                  <a:schemeClr val="bg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美麗夜景</a:t>
            </a:r>
            <a:r>
              <a:rPr lang="en-US" altLang="zh-TW" sz="5400" b="1" i="0" kern="1200" cap="all" baseline="0" dirty="0">
                <a:solidFill>
                  <a:schemeClr val="bg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0B8F84F-988F-45EE-86B1-C39D319ED20D}"/>
              </a:ext>
            </a:extLst>
          </p:cNvPr>
          <p:cNvSpPr txBox="1"/>
          <p:nvPr/>
        </p:nvSpPr>
        <p:spPr>
          <a:xfrm>
            <a:off x="7914640" y="3088640"/>
            <a:ext cx="35614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0" i="0" dirty="0">
                <a:solidFill>
                  <a:srgbClr val="3C404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夜景一：夜景一是我們家頂樓拍的，景色怡人，由上往下看一覽無疑，美不勝收。圖片裡的建築物是名叫韋瓦第的住宅，上面的圓環照亮了天空。</a:t>
            </a:r>
            <a:endParaRPr lang="zh-TW" alt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06195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夜晚, 城市, 數個 的圖片&#10;&#10;自動產生的描述">
            <a:extLst>
              <a:ext uri="{FF2B5EF4-FFF2-40B4-BE49-F238E27FC236}">
                <a16:creationId xmlns:a16="http://schemas.microsoft.com/office/drawing/2014/main" id="{CDF1F22B-891E-491A-96DE-27537B813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8313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F1BBFB0-4BC5-43A7-85C7-1068CD32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sz="54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r>
              <a:rPr lang="zh-TW" altLang="en-US" sz="54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美麗夜景</a:t>
            </a:r>
            <a:r>
              <a:rPr lang="en-US" altLang="zh-TW" sz="54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2180855-2BA7-4CF9-91B8-0E5962B8AF57}"/>
              </a:ext>
            </a:extLst>
          </p:cNvPr>
          <p:cNvSpPr txBox="1"/>
          <p:nvPr/>
        </p:nvSpPr>
        <p:spPr>
          <a:xfrm>
            <a:off x="7993451" y="3802699"/>
            <a:ext cx="36474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0" i="0" dirty="0">
                <a:solidFill>
                  <a:srgbClr val="3C404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夜景二：夜景二是在我家頂樓朝學校方向拍得，地上的路燈像一閃一閃的星星，旁邊的大都會</a:t>
            </a:r>
            <a:r>
              <a:rPr lang="en-US" altLang="zh-TW" sz="2400" b="0" i="0" dirty="0">
                <a:solidFill>
                  <a:srgbClr val="3C404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KTV</a:t>
            </a:r>
            <a:r>
              <a:rPr lang="zh-TW" altLang="en-US" sz="2400" b="0" i="0" dirty="0">
                <a:solidFill>
                  <a:srgbClr val="3C404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讓寧靜的夜晚變得熱鬧許多，雖然常常會有人打架鬧事，之後就會有「一ㄛˇ一ㄛˇ」的聲音</a:t>
            </a:r>
            <a:endParaRPr lang="zh-TW" alt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01964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文字, 貓, 坐, 室內 的圖片&#10;&#10;自動產生的描述">
            <a:extLst>
              <a:ext uri="{FF2B5EF4-FFF2-40B4-BE49-F238E27FC236}">
                <a16:creationId xmlns:a16="http://schemas.microsoft.com/office/drawing/2014/main" id="{9F36EC77-1F72-4FBA-A5EE-1A26DF770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980"/>
          <a:stretch/>
        </p:blipFill>
        <p:spPr>
          <a:xfrm>
            <a:off x="-3" y="-8303"/>
            <a:ext cx="121889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4A640EE-D312-4EED-9C6B-39FF45FD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416721"/>
            <a:ext cx="9144000" cy="1152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TW" sz="44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</a:t>
            </a:r>
            <a:endParaRPr lang="en-US" altLang="zh-TW" sz="4400" b="1" i="0" kern="1200" cap="all" baseline="0">
              <a:solidFill>
                <a:schemeClr val="bg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7" name="圖片 6" descr="一張含有 美工圖案 的圖片&#10;&#10;自動產生的描述">
            <a:extLst>
              <a:ext uri="{FF2B5EF4-FFF2-40B4-BE49-F238E27FC236}">
                <a16:creationId xmlns:a16="http://schemas.microsoft.com/office/drawing/2014/main" id="{FC663952-7DD2-40DA-A161-02A124BBA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040" y="3119120"/>
            <a:ext cx="30988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3462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195</Words>
  <Application>Microsoft Office PowerPoint</Application>
  <PresentationFormat>寬螢幕</PresentationFormat>
  <Paragraphs>10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Arial</vt:lpstr>
      <vt:lpstr>Gill Sans Nova</vt:lpstr>
      <vt:lpstr>Roboto</vt:lpstr>
      <vt:lpstr>Univers</vt:lpstr>
      <vt:lpstr>GradientVTI</vt:lpstr>
      <vt:lpstr>社區之美</vt:lpstr>
      <vt:lpstr>  </vt:lpstr>
      <vt:lpstr>                        美麗夜景1</vt:lpstr>
      <vt:lpstr>                     美麗夜景2</vt:lpstr>
      <vt:lpstr>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社區之美</dc:title>
  <dc:creator>USER</dc:creator>
  <cp:lastModifiedBy>USER</cp:lastModifiedBy>
  <cp:revision>1</cp:revision>
  <dcterms:created xsi:type="dcterms:W3CDTF">2022-06-02T07:16:38Z</dcterms:created>
  <dcterms:modified xsi:type="dcterms:W3CDTF">2022-06-02T07:30:46Z</dcterms:modified>
</cp:coreProperties>
</file>